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-48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781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19385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85219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3685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809340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20829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822868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36601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7670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13319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6755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92737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1418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263285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64263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008146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39183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0B36F4-F780-4700-8DA6-9379CA92B3B8}" type="datetimeFigureOut">
              <a:rPr lang="de-AT" smtClean="0"/>
              <a:t>13.02.2015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491601-7822-4108-8D0E-9CB0DDCF942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4056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eschmids.at/forum/12-softwareforum/51381-uefi-bootstick-f%C3%BCr-trekstor-wintron-10-1" TargetMode="External"/><Relationship Id="rId2" Type="http://schemas.openxmlformats.org/officeDocument/2006/relationships/hyperlink" Target="http://www.dieschmids.at/forum/11-hardwareforum/51251-trekstor-wintron-10-1-hardwarevorstellu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TRekstor</a:t>
            </a:r>
            <a:r>
              <a:rPr lang="de-AT" dirty="0" smtClean="0"/>
              <a:t> </a:t>
            </a:r>
            <a:r>
              <a:rPr lang="de-AT" dirty="0" err="1" smtClean="0"/>
              <a:t>Wintron</a:t>
            </a:r>
            <a:r>
              <a:rPr lang="de-AT" dirty="0" smtClean="0"/>
              <a:t> 10.1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Kurzvorstellung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837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131144"/>
            <a:ext cx="8534400" cy="1507067"/>
          </a:xfrm>
        </p:spPr>
        <p:txBody>
          <a:bodyPr/>
          <a:lstStyle/>
          <a:p>
            <a:r>
              <a:rPr lang="de-AT" dirty="0" smtClean="0"/>
              <a:t>Hardware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97963"/>
          </a:xfrm>
        </p:spPr>
        <p:txBody>
          <a:bodyPr>
            <a:noAutofit/>
          </a:bodyPr>
          <a:lstStyle/>
          <a:p>
            <a:r>
              <a:rPr lang="de-AT" sz="1600" dirty="0" smtClean="0"/>
              <a:t>- Intel Atom Z3735F </a:t>
            </a:r>
            <a:r>
              <a:rPr lang="de-AT" sz="1600" dirty="0" err="1" smtClean="0"/>
              <a:t>Quadcore</a:t>
            </a:r>
            <a:r>
              <a:rPr lang="de-AT" sz="1600" dirty="0" smtClean="0"/>
              <a:t> mit 1,83 </a:t>
            </a:r>
            <a:r>
              <a:rPr lang="de-AT" sz="1600" dirty="0" err="1" smtClean="0"/>
              <a:t>Ghz</a:t>
            </a:r>
            <a:endParaRPr lang="de-AT" sz="1600" dirty="0" smtClean="0"/>
          </a:p>
          <a:p>
            <a:r>
              <a:rPr lang="de-AT" sz="1600" dirty="0" smtClean="0"/>
              <a:t>- 2 GB RAM</a:t>
            </a:r>
          </a:p>
          <a:p>
            <a:r>
              <a:rPr lang="de-AT" sz="1600" dirty="0" smtClean="0"/>
              <a:t>- 32 GB Speicher</a:t>
            </a:r>
          </a:p>
          <a:p>
            <a:r>
              <a:rPr lang="de-AT" sz="1600" dirty="0" smtClean="0"/>
              <a:t>- 10,1 Zoll Display mit 1280 mal 800 Pixeln</a:t>
            </a:r>
          </a:p>
          <a:p>
            <a:r>
              <a:rPr lang="de-AT" sz="1600" dirty="0" smtClean="0"/>
              <a:t>- optional mit 3G Modul</a:t>
            </a:r>
          </a:p>
          <a:p>
            <a:r>
              <a:rPr lang="de-AT" sz="1600" dirty="0" smtClean="0"/>
              <a:t>- 2 MP Kamera vorne, 5 MP hinten</a:t>
            </a:r>
          </a:p>
          <a:p>
            <a:r>
              <a:rPr lang="de-AT" sz="1600" dirty="0" smtClean="0"/>
              <a:t>- Windows 8.1 mit Bing</a:t>
            </a:r>
          </a:p>
          <a:p>
            <a:r>
              <a:rPr lang="de-AT" sz="1600" dirty="0" smtClean="0"/>
              <a:t>- Office 365 Personal für 1 Jahr kostenlos</a:t>
            </a:r>
          </a:p>
          <a:p>
            <a:r>
              <a:rPr lang="de-AT" sz="1600" dirty="0" smtClean="0"/>
              <a:t>- Bluetooth 4.0, n-WLAN </a:t>
            </a:r>
          </a:p>
          <a:p>
            <a:r>
              <a:rPr lang="de-AT" sz="1600" dirty="0" smtClean="0"/>
              <a:t>- </a:t>
            </a:r>
            <a:r>
              <a:rPr lang="de-AT" sz="1600" dirty="0" err="1" smtClean="0"/>
              <a:t>Fullsize</a:t>
            </a:r>
            <a:r>
              <a:rPr lang="de-AT" sz="1600" dirty="0" smtClean="0"/>
              <a:t> USB 2.0, </a:t>
            </a:r>
            <a:r>
              <a:rPr lang="de-AT" sz="1600" dirty="0" err="1" smtClean="0"/>
              <a:t>microUSB</a:t>
            </a:r>
            <a:r>
              <a:rPr lang="de-AT" sz="1600" dirty="0" smtClean="0"/>
              <a:t>, </a:t>
            </a:r>
            <a:r>
              <a:rPr lang="de-AT" sz="1600" dirty="0" err="1" smtClean="0"/>
              <a:t>microHDMI</a:t>
            </a:r>
            <a:r>
              <a:rPr lang="de-AT" sz="1600" dirty="0" smtClean="0"/>
              <a:t>, </a:t>
            </a:r>
            <a:r>
              <a:rPr lang="de-AT" sz="1600" dirty="0" err="1" smtClean="0"/>
              <a:t>microSD</a:t>
            </a:r>
            <a:endParaRPr lang="de-AT" sz="1600" dirty="0" smtClean="0"/>
          </a:p>
          <a:p>
            <a:r>
              <a:rPr lang="de-AT" sz="1600" dirty="0" smtClean="0"/>
              <a:t>- Größe: 259x173x9mm</a:t>
            </a:r>
          </a:p>
          <a:p>
            <a:r>
              <a:rPr lang="de-AT" sz="1600" dirty="0" smtClean="0"/>
              <a:t>- Gewicht: 661g (668g mit 3G)</a:t>
            </a:r>
          </a:p>
          <a:p>
            <a:r>
              <a:rPr lang="de-AT" sz="1600" dirty="0" smtClean="0"/>
              <a:t>- Akku, 7.000 </a:t>
            </a:r>
            <a:r>
              <a:rPr lang="de-AT" sz="1600" dirty="0" err="1" smtClean="0"/>
              <a:t>mAh</a:t>
            </a:r>
            <a:r>
              <a:rPr lang="de-AT" sz="1600" dirty="0" smtClean="0"/>
              <a:t>, angegebene Laufzeit 7 Stunden</a:t>
            </a:r>
          </a:p>
          <a:p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804234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131144"/>
            <a:ext cx="8534400" cy="1507067"/>
          </a:xfrm>
        </p:spPr>
        <p:txBody>
          <a:bodyPr/>
          <a:lstStyle/>
          <a:p>
            <a:r>
              <a:rPr lang="de-AT" dirty="0" smtClean="0"/>
              <a:t>Offene Fragen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AT" sz="1600" dirty="0" smtClean="0"/>
              <a:t>F: Was ist Windows 8.1 mit Bing?</a:t>
            </a:r>
          </a:p>
          <a:p>
            <a:pPr marL="0" indent="0">
              <a:buNone/>
            </a:pPr>
            <a:r>
              <a:rPr lang="de-AT" sz="1600" dirty="0" smtClean="0"/>
              <a:t>A: Bing ist Standardsuchmaschine der Kiste, das lässt sich aber natürlich ändern.</a:t>
            </a:r>
          </a:p>
          <a:p>
            <a:endParaRPr lang="de-AT" sz="1600" dirty="0" smtClean="0"/>
          </a:p>
          <a:p>
            <a:pPr marL="0" indent="0">
              <a:buNone/>
            </a:pPr>
            <a:r>
              <a:rPr lang="de-AT" sz="1600" dirty="0" smtClean="0"/>
              <a:t>F: Wie viel Speicherplatz ist vorhanden?</a:t>
            </a:r>
          </a:p>
          <a:p>
            <a:pPr marL="0" indent="0">
              <a:buNone/>
            </a:pPr>
            <a:r>
              <a:rPr lang="de-AT" sz="1600" dirty="0" smtClean="0"/>
              <a:t>A: Das </a:t>
            </a:r>
            <a:r>
              <a:rPr lang="de-AT" sz="1600" dirty="0" err="1" smtClean="0"/>
              <a:t>Wintron</a:t>
            </a:r>
            <a:r>
              <a:rPr lang="de-AT" sz="1600" dirty="0" smtClean="0"/>
              <a:t> 10.1 verwendet </a:t>
            </a:r>
            <a:r>
              <a:rPr lang="de-AT" sz="1600" dirty="0" err="1" smtClean="0"/>
              <a:t>WIMBoot</a:t>
            </a:r>
            <a:r>
              <a:rPr lang="de-AT" sz="1600" dirty="0" smtClean="0"/>
              <a:t>, wodurch Windows lediglich 4 GB Platz auf der Festplatte belegt. Rund 20 Gigabyte bleiben zur freien Verwendung. Und kann per Micro-SD-Karte auch problemlos erweitert werden. Der Hersteller gibt eine 32GB - Karte als </a:t>
            </a:r>
            <a:r>
              <a:rPr lang="de-AT" sz="1600" dirty="0" err="1" smtClean="0"/>
              <a:t>Obergenze</a:t>
            </a:r>
            <a:r>
              <a:rPr lang="de-AT" sz="1600" dirty="0" smtClean="0"/>
              <a:t> an. Interessant, denn ich habe dem </a:t>
            </a:r>
            <a:r>
              <a:rPr lang="de-AT" sz="1600" dirty="0" err="1" smtClean="0"/>
              <a:t>Wintron</a:t>
            </a:r>
            <a:r>
              <a:rPr lang="de-AT" sz="1600" dirty="0" smtClean="0"/>
              <a:t> eine 64 GB - Karte von </a:t>
            </a:r>
            <a:r>
              <a:rPr lang="de-AT" sz="1600" dirty="0" err="1" smtClean="0"/>
              <a:t>Sandisk</a:t>
            </a:r>
            <a:r>
              <a:rPr lang="de-AT" sz="1600" dirty="0" smtClean="0"/>
              <a:t> spendiert. Kein Problem......</a:t>
            </a:r>
          </a:p>
          <a:p>
            <a:endParaRPr lang="de-AT" sz="1600" dirty="0" smtClean="0"/>
          </a:p>
          <a:p>
            <a:pPr marL="0" indent="0">
              <a:buNone/>
            </a:pPr>
            <a:r>
              <a:rPr lang="de-AT" sz="1600" dirty="0" smtClean="0"/>
              <a:t>F: Ist das enthaltene Office 365 irgendwie eingeschränkt?</a:t>
            </a:r>
          </a:p>
          <a:p>
            <a:pPr marL="0" indent="0">
              <a:buNone/>
            </a:pPr>
            <a:r>
              <a:rPr lang="de-AT" sz="1600" dirty="0" smtClean="0"/>
              <a:t>A: Nein. 2 Lizenzen sind inkludiert. Also ein Jahr lang kann man das Office 365 auf dem Tablet und auf einem weiteren Gerät gratis nutzen. Und der </a:t>
            </a:r>
            <a:r>
              <a:rPr lang="de-AT" sz="1600" dirty="0" err="1" smtClean="0"/>
              <a:t>Onedrive</a:t>
            </a:r>
            <a:r>
              <a:rPr lang="de-AT" sz="1600" dirty="0" smtClean="0"/>
              <a:t>-Speicher der Microsoft Cloud umfasst daher ein Terabyte (!) Speicher.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715343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Testbericht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b="1" dirty="0" smtClean="0"/>
              <a:t>Verarbeitung</a:t>
            </a:r>
          </a:p>
          <a:p>
            <a:pPr marL="0" indent="0">
              <a:buNone/>
            </a:pPr>
            <a:r>
              <a:rPr lang="de-AT" sz="2400" dirty="0" smtClean="0"/>
              <a:t>Das Gerät ist stabil, keine „Klapperkiste“. </a:t>
            </a:r>
          </a:p>
          <a:p>
            <a:r>
              <a:rPr lang="de-AT" b="1" dirty="0" smtClean="0"/>
              <a:t>Display</a:t>
            </a:r>
          </a:p>
          <a:p>
            <a:pPr marL="0" indent="0">
              <a:buNone/>
            </a:pPr>
            <a:r>
              <a:rPr lang="de-AT" sz="2400" dirty="0" smtClean="0"/>
              <a:t>10,1 Zoll großes Display, 10-Finger-Multitouch in einer Auflösung von 1280 mal 800 Pixeln Guter Blickwinkel, Farbtreue und Kontrast einwandfrei</a:t>
            </a:r>
          </a:p>
          <a:p>
            <a:pPr marL="0" indent="0">
              <a:buNone/>
            </a:pPr>
            <a:r>
              <a:rPr lang="de-AT" sz="2400" dirty="0" smtClean="0"/>
              <a:t>Reaktionen auf </a:t>
            </a:r>
            <a:r>
              <a:rPr lang="de-AT" sz="2400" dirty="0" err="1" smtClean="0"/>
              <a:t>Toucheingaben</a:t>
            </a:r>
            <a:r>
              <a:rPr lang="de-AT" sz="2400" dirty="0" smtClean="0"/>
              <a:t> schnell, schnelle Bildläufe und Spielegrafiken werden flüssig dargestellt.</a:t>
            </a:r>
          </a:p>
          <a:p>
            <a:r>
              <a:rPr lang="de-AT" b="1" dirty="0" smtClean="0"/>
              <a:t>Akkulaufzeit</a:t>
            </a:r>
            <a:endParaRPr lang="de-AT" sz="2400" dirty="0" smtClean="0"/>
          </a:p>
          <a:p>
            <a:pPr marL="0" indent="0">
              <a:buNone/>
            </a:pPr>
            <a:r>
              <a:rPr lang="de-AT" sz="2400" dirty="0" smtClean="0"/>
              <a:t>Ersteinrichtung, Updates, Apps installiert, </a:t>
            </a:r>
            <a:r>
              <a:rPr lang="de-AT" sz="2400" dirty="0" err="1" smtClean="0"/>
              <a:t>Officeanwendungen</a:t>
            </a:r>
            <a:r>
              <a:rPr lang="de-AT" sz="2400" dirty="0" smtClean="0"/>
              <a:t> getestet, immer wieder neu gestartet,  inklusive intensiver </a:t>
            </a:r>
            <a:r>
              <a:rPr lang="de-AT" sz="2400" dirty="0" err="1" smtClean="0"/>
              <a:t>Wlan</a:t>
            </a:r>
            <a:r>
              <a:rPr lang="de-AT" sz="2400" dirty="0" smtClean="0"/>
              <a:t>-Nutzung. Nach 6 Stunden: Akku leer. Neuladung: 2 Stunden.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088558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832" y="5197151"/>
            <a:ext cx="8534400" cy="1507067"/>
          </a:xfrm>
        </p:spPr>
        <p:txBody>
          <a:bodyPr/>
          <a:lstStyle/>
          <a:p>
            <a:r>
              <a:rPr lang="de-AT" dirty="0" smtClean="0"/>
              <a:t>Bilder</a:t>
            </a:r>
            <a:endParaRPr lang="de-AT" dirty="0"/>
          </a:p>
        </p:txBody>
      </p:sp>
      <p:pic>
        <p:nvPicPr>
          <p:cNvPr id="1026" name="Picture 2" descr="WP_20141108_17_04_04_Pr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8312" y="685799"/>
            <a:ext cx="8020181" cy="451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763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P_20141108_17_06_39_P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424" y="1166326"/>
            <a:ext cx="8308391" cy="467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653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P_20141215_17_57_07_P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94" y="409477"/>
            <a:ext cx="9525000" cy="600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93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Linksammlung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Hardwarevorstellung:</a:t>
            </a:r>
          </a:p>
          <a:p>
            <a:r>
              <a:rPr lang="de-AT" dirty="0" smtClean="0">
                <a:hlinkClick r:id="rId2"/>
              </a:rPr>
              <a:t>http://www.dieschmids.at/forum/11-hardwareforum/51251-trekstor-wintron-10-1-hardwarevorstellung</a:t>
            </a:r>
            <a:endParaRPr lang="de-AT" dirty="0" smtClean="0"/>
          </a:p>
          <a:p>
            <a:r>
              <a:rPr lang="de-AT" dirty="0" err="1" smtClean="0"/>
              <a:t>Geogebra</a:t>
            </a:r>
            <a:r>
              <a:rPr lang="de-AT" dirty="0" smtClean="0"/>
              <a:t>-Stick erzeugen:</a:t>
            </a:r>
          </a:p>
          <a:p>
            <a:r>
              <a:rPr lang="de-AT" dirty="0" smtClean="0">
                <a:hlinkClick r:id="rId3"/>
              </a:rPr>
              <a:t>http://www.dieschmids.at/forum/12-softwareforum/51381-uefi-bootstick-f%C3%BCr-trekstor-wintron-10-1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37541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338</Words>
  <Application>Microsoft Office PowerPoint</Application>
  <PresentationFormat>Benutzerdefiniert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Segment</vt:lpstr>
      <vt:lpstr>TRekstor Wintron 10.1</vt:lpstr>
      <vt:lpstr>Hardware</vt:lpstr>
      <vt:lpstr>Offene Fragen</vt:lpstr>
      <vt:lpstr>Testbericht</vt:lpstr>
      <vt:lpstr>Bilder</vt:lpstr>
      <vt:lpstr>PowerPoint-Präsentation</vt:lpstr>
      <vt:lpstr>PowerPoint-Präsentation</vt:lpstr>
      <vt:lpstr>Linksammlung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Tekstor Wintron 10.1</dc:title>
  <dc:creator>Andreas Schmid</dc:creator>
  <cp:lastModifiedBy>Andreas Schmid</cp:lastModifiedBy>
  <cp:revision>5</cp:revision>
  <dcterms:created xsi:type="dcterms:W3CDTF">2015-02-11T16:54:25Z</dcterms:created>
  <dcterms:modified xsi:type="dcterms:W3CDTF">2015-02-13T08:50:27Z</dcterms:modified>
</cp:coreProperties>
</file>